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709"/>
    <a:srgbClr val="EB6000"/>
    <a:srgbClr val="F4A466"/>
    <a:srgbClr val="99031E"/>
    <a:srgbClr val="871A1F"/>
    <a:srgbClr val="B60003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68" y="84"/>
      </p:cViewPr>
      <p:guideLst>
        <p:guide orient="horz" pos="3368"/>
        <p:guide pos="2382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F7AB-B1E6-41AA-825E-AE1113A7FD2F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1676-FB0F-4D7F-9FC6-71EE771721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316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E1676-FB0F-4D7F-9FC6-71EE771721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6"/>
            <a:ext cx="6425724" cy="229180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3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8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3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3"/>
            <a:ext cx="1842671" cy="912268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4" y="428173"/>
            <a:ext cx="5402018" cy="912268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4" y="6870482"/>
            <a:ext cx="6425724" cy="2123514"/>
          </a:xfrm>
        </p:spPr>
        <p:txBody>
          <a:bodyPr anchor="t"/>
          <a:lstStyle>
            <a:lvl1pPr algn="l">
              <a:defRPr sz="1354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4" y="4531649"/>
            <a:ext cx="6425724" cy="2338833"/>
          </a:xfrm>
        </p:spPr>
        <p:txBody>
          <a:bodyPr anchor="b"/>
          <a:lstStyle>
            <a:lvl1pPr marL="0" indent="0">
              <a:buNone/>
              <a:defRPr sz="677">
                <a:solidFill>
                  <a:schemeClr val="tx1">
                    <a:tint val="75000"/>
                  </a:schemeClr>
                </a:solidFill>
              </a:defRPr>
            </a:lvl1pPr>
            <a:lvl2pPr marL="154785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2pPr>
            <a:lvl3pPr marL="309570" indent="0">
              <a:buNone/>
              <a:defRPr sz="542">
                <a:solidFill>
                  <a:schemeClr val="tx1">
                    <a:tint val="75000"/>
                  </a:schemeClr>
                </a:solidFill>
              </a:defRPr>
            </a:lvl3pPr>
            <a:lvl4pPr marL="464355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4pPr>
            <a:lvl5pPr marL="619140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5pPr>
            <a:lvl6pPr marL="77392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6pPr>
            <a:lvl7pPr marL="92871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7pPr>
            <a:lvl8pPr marL="108349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8pPr>
            <a:lvl9pPr marL="123828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6"/>
            <a:ext cx="3340169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6"/>
            <a:ext cx="3341482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5" y="425693"/>
            <a:ext cx="2487081" cy="1811668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6"/>
            <a:ext cx="4226068" cy="9125166"/>
          </a:xfrm>
        </p:spPr>
        <p:txBody>
          <a:bodyPr/>
          <a:lstStyle>
            <a:lvl1pPr>
              <a:defRPr sz="1084"/>
            </a:lvl1pPr>
            <a:lvl2pPr>
              <a:defRPr sz="948"/>
            </a:lvl2pPr>
            <a:lvl3pPr>
              <a:defRPr sz="813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5" y="2237363"/>
            <a:ext cx="2487081" cy="7313498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4"/>
            <a:ext cx="4535805" cy="6415088"/>
          </a:xfrm>
        </p:spPr>
        <p:txBody>
          <a:bodyPr/>
          <a:lstStyle>
            <a:lvl1pPr marL="0" indent="0">
              <a:buNone/>
              <a:defRPr sz="1084"/>
            </a:lvl1pPr>
            <a:lvl2pPr marL="154785" indent="0">
              <a:buNone/>
              <a:defRPr sz="948"/>
            </a:lvl2pPr>
            <a:lvl3pPr marL="309570" indent="0">
              <a:buNone/>
              <a:defRPr sz="813"/>
            </a:lvl3pPr>
            <a:lvl4pPr marL="464355" indent="0">
              <a:buNone/>
              <a:defRPr sz="677"/>
            </a:lvl4pPr>
            <a:lvl5pPr marL="619140" indent="0">
              <a:buNone/>
              <a:defRPr sz="677"/>
            </a:lvl5pPr>
            <a:lvl6pPr marL="773926" indent="0">
              <a:buNone/>
              <a:defRPr sz="677"/>
            </a:lvl6pPr>
            <a:lvl7pPr marL="928711" indent="0">
              <a:buNone/>
              <a:defRPr sz="677"/>
            </a:lvl7pPr>
            <a:lvl8pPr marL="1083496" indent="0">
              <a:buNone/>
              <a:defRPr sz="677"/>
            </a:lvl8pPr>
            <a:lvl9pPr marL="1238281" indent="0">
              <a:buNone/>
              <a:defRPr sz="67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1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785" rtl="0" eaLnBrk="1" latinLnBrk="0" hangingPunct="1">
        <a:spcBef>
          <a:spcPct val="0"/>
        </a:spcBef>
        <a:buNone/>
        <a:defRPr kumimoji="1" sz="14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89" indent="-116089" algn="l" defTabSz="154785" rtl="0" eaLnBrk="1" latinLnBrk="0" hangingPunct="1">
        <a:spcBef>
          <a:spcPct val="20000"/>
        </a:spcBef>
        <a:buFont typeface="Arial"/>
        <a:buChar char="•"/>
        <a:defRPr kumimoji="1" sz="1084" kern="1200">
          <a:solidFill>
            <a:schemeClr val="tx1"/>
          </a:solidFill>
          <a:latin typeface="+mn-lt"/>
          <a:ea typeface="+mn-ea"/>
          <a:cs typeface="+mn-cs"/>
        </a:defRPr>
      </a:lvl1pPr>
      <a:lvl2pPr marL="251526" indent="-96741" algn="l" defTabSz="154785" rtl="0" eaLnBrk="1" latinLnBrk="0" hangingPunct="1">
        <a:spcBef>
          <a:spcPct val="20000"/>
        </a:spcBef>
        <a:buFont typeface="Arial"/>
        <a:buChar char="–"/>
        <a:defRPr kumimoji="1" sz="948" kern="1200">
          <a:solidFill>
            <a:schemeClr val="tx1"/>
          </a:solidFill>
          <a:latin typeface="+mn-lt"/>
          <a:ea typeface="+mn-ea"/>
          <a:cs typeface="+mn-cs"/>
        </a:defRPr>
      </a:lvl2pPr>
      <a:lvl3pPr marL="386963" indent="-77393" algn="l" defTabSz="154785" rtl="0" eaLnBrk="1" latinLnBrk="0" hangingPunct="1">
        <a:spcBef>
          <a:spcPct val="20000"/>
        </a:spcBef>
        <a:buFont typeface="Arial"/>
        <a:buChar char="•"/>
        <a:defRPr kumimoji="1" sz="813" kern="1200">
          <a:solidFill>
            <a:schemeClr val="tx1"/>
          </a:solidFill>
          <a:latin typeface="+mn-lt"/>
          <a:ea typeface="+mn-ea"/>
          <a:cs typeface="+mn-cs"/>
        </a:defRPr>
      </a:lvl3pPr>
      <a:lvl4pPr marL="541748" indent="-77393" algn="l" defTabSz="154785" rtl="0" eaLnBrk="1" latinLnBrk="0" hangingPunct="1">
        <a:spcBef>
          <a:spcPct val="20000"/>
        </a:spcBef>
        <a:buFont typeface="Arial"/>
        <a:buChar char="–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4pPr>
      <a:lvl5pPr marL="696533" indent="-77393" algn="l" defTabSz="154785" rtl="0" eaLnBrk="1" latinLnBrk="0" hangingPunct="1">
        <a:spcBef>
          <a:spcPct val="20000"/>
        </a:spcBef>
        <a:buFont typeface="Arial"/>
        <a:buChar char="»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5pPr>
      <a:lvl6pPr marL="85131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6pPr>
      <a:lvl7pPr marL="100610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7pPr>
      <a:lvl8pPr marL="116088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8pPr>
      <a:lvl9pPr marL="131567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1pPr>
      <a:lvl2pPr marL="15478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2pPr>
      <a:lvl3pPr marL="30957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3pPr>
      <a:lvl4pPr marL="46435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4pPr>
      <a:lvl5pPr marL="61914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5pPr>
      <a:lvl6pPr marL="77392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6pPr>
      <a:lvl7pPr marL="92871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7pPr>
      <a:lvl8pPr marL="108349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8pPr>
      <a:lvl9pPr marL="123828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57"/>
            <a:ext cx="7559675" cy="1068256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54240" y="1596752"/>
            <a:ext cx="237757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外部のお客様のご利用分につきましては</a:t>
            </a:r>
          </a:p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有料となりますのでご了承くださいませ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54240" y="981525"/>
            <a:ext cx="293541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エグゼクティブラウンジ</a:t>
            </a:r>
          </a:p>
          <a:p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7:00〜10:00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（内線</a:t>
            </a:r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:000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998480" y="1595297"/>
            <a:ext cx="237757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外部のお客様のご利用分につきましては</a:t>
            </a:r>
          </a:p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有料となりますのでご了承くださいませ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998480" y="980070"/>
            <a:ext cx="293541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エグゼクティブラウンジ</a:t>
            </a:r>
          </a:p>
          <a:p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7:00〜10:00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（内線</a:t>
            </a:r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:000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60442" y="3673202"/>
            <a:ext cx="237757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外部のお客様のご利用分につきましては</a:t>
            </a:r>
          </a:p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有料となりますのでご了承くださいませ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60442" y="3057975"/>
            <a:ext cx="293541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エグゼクティブラウンジ</a:t>
            </a:r>
          </a:p>
          <a:p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7:00〜10:00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（内線</a:t>
            </a:r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:000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）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013234" y="3673202"/>
            <a:ext cx="237757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外部のお客様のご利用分につきましては</a:t>
            </a:r>
          </a:p>
          <a:p>
            <a:pPr>
              <a:lnSpc>
                <a:spcPts val="1300"/>
              </a:lnSpc>
            </a:pPr>
            <a:r>
              <a:rPr lang="ja-JP" altLang="en-US" sz="950" dirty="0">
                <a:latin typeface="小塚明朝 Pro B" panose="02020800000000000000" pitchFamily="18" charset="-128"/>
                <a:ea typeface="小塚明朝 Pro B" panose="02020800000000000000" pitchFamily="18" charset="-128"/>
              </a:rPr>
              <a:t>有料となりますのでご了承くださいませ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013234" y="3057975"/>
            <a:ext cx="293541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エグゼクティブラウンジ</a:t>
            </a:r>
          </a:p>
          <a:p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7:00〜10:00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（内線</a:t>
            </a:r>
            <a:r>
              <a:rPr lang="en-US" altLang="ja-JP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:000</a:t>
            </a:r>
            <a:r>
              <a:rPr lang="ja-JP" altLang="en-US" sz="1800" dirty="0">
                <a:solidFill>
                  <a:srgbClr val="FF0000"/>
                </a:solidFill>
                <a:latin typeface="小塚明朝 Pro B" panose="02020800000000000000" pitchFamily="18" charset="-128"/>
                <a:ea typeface="小塚明朝 Pro B" panose="02020800000000000000" pitchFamily="18" charset="-128"/>
              </a:rPr>
              <a:t>）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554476" y="5168158"/>
            <a:ext cx="6394413" cy="3118890"/>
            <a:chOff x="592576" y="5155458"/>
            <a:chExt cx="6394413" cy="3118890"/>
          </a:xfrm>
        </p:grpSpPr>
        <p:sp>
          <p:nvSpPr>
            <p:cNvPr id="24" name="正方形/長方形 23"/>
            <p:cNvSpPr/>
            <p:nvPr/>
          </p:nvSpPr>
          <p:spPr>
            <a:xfrm>
              <a:off x="592576" y="5772140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92576" y="5156913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036816" y="5770685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4036816" y="5155458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98778" y="7848590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98778" y="7233363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051570" y="7848590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051570" y="7233363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59848" y="9372678"/>
            <a:ext cx="6388211" cy="1040985"/>
            <a:chOff x="560678" y="9572969"/>
            <a:chExt cx="6388211" cy="1040985"/>
          </a:xfrm>
        </p:grpSpPr>
        <p:sp>
          <p:nvSpPr>
            <p:cNvPr id="33" name="正方形/長方形 32"/>
            <p:cNvSpPr/>
            <p:nvPr/>
          </p:nvSpPr>
          <p:spPr>
            <a:xfrm>
              <a:off x="560678" y="10188196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60678" y="9572969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013470" y="10188196"/>
              <a:ext cx="2377574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外部のお客様のご利用分につきましては</a:t>
              </a:r>
            </a:p>
            <a:p>
              <a:pPr>
                <a:lnSpc>
                  <a:spcPts val="1300"/>
                </a:lnSpc>
              </a:pPr>
              <a:r>
                <a:rPr lang="ja-JP" altLang="en-US" sz="950" dirty="0"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有料となりますのでご了承くださいませ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013470" y="9572969"/>
              <a:ext cx="293541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3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エグゼクティブラウンジ</a:t>
              </a:r>
            </a:p>
            <a:p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7:00〜10:00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（内線</a:t>
              </a:r>
              <a:r>
                <a:rPr lang="en-US" altLang="ja-JP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:000</a:t>
              </a:r>
              <a:r>
                <a:rPr lang="ja-JP" altLang="en-US" sz="1800" dirty="0">
                  <a:solidFill>
                    <a:srgbClr val="FF0000"/>
                  </a:solidFill>
                  <a:latin typeface="小塚明朝 Pro B" panose="02020800000000000000" pitchFamily="18" charset="-128"/>
                  <a:ea typeface="小塚明朝 Pro B" panose="02020800000000000000" pitchFamily="18" charset="-128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221</Words>
  <Application>Microsoft Office PowerPoint</Application>
  <PresentationFormat>ユーザー設定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小塚明朝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23</cp:revision>
  <dcterms:created xsi:type="dcterms:W3CDTF">2015-01-14T08:48:15Z</dcterms:created>
  <dcterms:modified xsi:type="dcterms:W3CDTF">2015-10-07T11:16:07Z</dcterms:modified>
</cp:coreProperties>
</file>